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B1A9A-DBA8-4C16-A025-02F55CC20978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CC87F-6190-4431-8192-9F25D9407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361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B1A9A-DBA8-4C16-A025-02F55CC20978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CC87F-6190-4431-8192-9F25D9407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170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B1A9A-DBA8-4C16-A025-02F55CC20978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CC87F-6190-4431-8192-9F25D9407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480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B1A9A-DBA8-4C16-A025-02F55CC20978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CC87F-6190-4431-8192-9F25D9407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384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B1A9A-DBA8-4C16-A025-02F55CC20978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CC87F-6190-4431-8192-9F25D9407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991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B1A9A-DBA8-4C16-A025-02F55CC20978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CC87F-6190-4431-8192-9F25D9407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736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B1A9A-DBA8-4C16-A025-02F55CC20978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CC87F-6190-4431-8192-9F25D9407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226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B1A9A-DBA8-4C16-A025-02F55CC20978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CC87F-6190-4431-8192-9F25D9407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845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B1A9A-DBA8-4C16-A025-02F55CC20978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CC87F-6190-4431-8192-9F25D9407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921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B1A9A-DBA8-4C16-A025-02F55CC20978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CC87F-6190-4431-8192-9F25D9407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781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B1A9A-DBA8-4C16-A025-02F55CC20978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CC87F-6190-4431-8192-9F25D9407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546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B1A9A-DBA8-4C16-A025-02F55CC20978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CC87F-6190-4431-8192-9F25D9407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1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hape 8"/>
          <p:cNvPicPr preferRelativeResize="0"/>
          <p:nvPr/>
        </p:nvPicPr>
        <p:blipFill rotWithShape="1">
          <a:blip r:embed="rId2">
            <a:alphaModFix/>
          </a:blip>
          <a:srcRect l="2630" t="10503" r="2411" b="1530"/>
          <a:stretch/>
        </p:blipFill>
        <p:spPr>
          <a:xfrm>
            <a:off x="152400" y="57567"/>
            <a:ext cx="8915400" cy="677403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hape 9"/>
          <p:cNvSpPr txBox="1"/>
          <p:nvPr/>
        </p:nvSpPr>
        <p:spPr>
          <a:xfrm>
            <a:off x="152400" y="457200"/>
            <a:ext cx="1752600" cy="129263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sp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latin typeface="Helvetica Neue"/>
                <a:ea typeface="Helvetica Neue"/>
                <a:cs typeface="Helvetica Neue"/>
                <a:sym typeface="Helvetica Neue"/>
              </a:rPr>
              <a:t>Partner 1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>
                <a:latin typeface="Helvetica Neue"/>
                <a:ea typeface="Helvetica Neue"/>
                <a:cs typeface="Helvetica Neue"/>
                <a:sym typeface="Helvetica Neue"/>
              </a:rPr>
              <a:t>Partner 2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>
                <a:latin typeface="Helvetica Neue"/>
                <a:ea typeface="Helvetica Neue"/>
                <a:cs typeface="Helvetica Neue"/>
                <a:sym typeface="Helvetica Neue"/>
              </a:rPr>
              <a:t>Partner 3</a:t>
            </a:r>
          </a:p>
          <a:p>
            <a:pPr>
              <a:spcBef>
                <a:spcPts val="0"/>
              </a:spcBef>
              <a:buNone/>
            </a:pPr>
            <a:r>
              <a:rPr lang="en" dirty="0">
                <a:latin typeface="Helvetica Neue"/>
                <a:ea typeface="Helvetica Neue"/>
                <a:cs typeface="Helvetica Neue"/>
                <a:sym typeface="Helvetica Neue"/>
              </a:rPr>
              <a:t>…</a:t>
            </a:r>
          </a:p>
        </p:txBody>
      </p:sp>
      <p:sp>
        <p:nvSpPr>
          <p:cNvPr id="4" name="Shape 12"/>
          <p:cNvSpPr txBox="1"/>
          <p:nvPr/>
        </p:nvSpPr>
        <p:spPr>
          <a:xfrm>
            <a:off x="1922585" y="461882"/>
            <a:ext cx="1811215" cy="129263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sp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latin typeface="Helvetica Neue"/>
                <a:ea typeface="Helvetica Neue"/>
                <a:cs typeface="Helvetica Neue"/>
                <a:sym typeface="Helvetica Neue"/>
              </a:rPr>
              <a:t>Activity 1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Activity</a:t>
            </a:r>
            <a:r>
              <a:rPr lang="en" dirty="0">
                <a:latin typeface="Helvetica Neue"/>
                <a:ea typeface="Helvetica Neue"/>
                <a:cs typeface="Helvetica Neue"/>
                <a:sym typeface="Helvetica Neue"/>
              </a:rPr>
              <a:t> 2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>
                <a:latin typeface="Helvetica Neue"/>
                <a:ea typeface="Helvetica Neue"/>
                <a:cs typeface="Helvetica Neue"/>
                <a:sym typeface="Helvetica Neue"/>
              </a:rPr>
              <a:t>Activity 3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>
                <a:latin typeface="Helvetica Neue"/>
                <a:ea typeface="Helvetica Neue"/>
                <a:cs typeface="Helvetica Neue"/>
                <a:sym typeface="Helvetica Neue"/>
              </a:rPr>
              <a:t>…</a:t>
            </a:r>
          </a:p>
        </p:txBody>
      </p:sp>
      <p:sp>
        <p:nvSpPr>
          <p:cNvPr id="5" name="Shape 13"/>
          <p:cNvSpPr txBox="1"/>
          <p:nvPr/>
        </p:nvSpPr>
        <p:spPr>
          <a:xfrm>
            <a:off x="1922585" y="2809200"/>
            <a:ext cx="1811215" cy="129263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sp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latin typeface="Helvetica Neue"/>
                <a:ea typeface="Helvetica Neue"/>
                <a:cs typeface="Helvetica Neue"/>
                <a:sym typeface="Helvetica Neue"/>
              </a:rPr>
              <a:t>Resource 1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Resource</a:t>
            </a:r>
            <a:r>
              <a:rPr lang="en" dirty="0">
                <a:latin typeface="Helvetica Neue"/>
                <a:ea typeface="Helvetica Neue"/>
                <a:cs typeface="Helvetica Neue"/>
                <a:sym typeface="Helvetica Neue"/>
              </a:rPr>
              <a:t> 2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>
                <a:latin typeface="Helvetica Neue"/>
                <a:ea typeface="Helvetica Neue"/>
                <a:cs typeface="Helvetica Neue"/>
                <a:sym typeface="Helvetica Neue"/>
              </a:rPr>
              <a:t>Resource 3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>
                <a:latin typeface="Helvetica Neue"/>
                <a:ea typeface="Helvetica Neue"/>
                <a:cs typeface="Helvetica Neue"/>
                <a:sym typeface="Helvetica Neue"/>
              </a:rPr>
              <a:t>…</a:t>
            </a:r>
          </a:p>
        </p:txBody>
      </p:sp>
      <p:sp>
        <p:nvSpPr>
          <p:cNvPr id="6" name="Shape 11"/>
          <p:cNvSpPr txBox="1"/>
          <p:nvPr/>
        </p:nvSpPr>
        <p:spPr>
          <a:xfrm>
            <a:off x="3733800" y="408367"/>
            <a:ext cx="1752600" cy="129263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sp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latin typeface="Helvetica Neue"/>
                <a:ea typeface="Helvetica Neue"/>
                <a:cs typeface="Helvetica Neue"/>
                <a:sym typeface="Helvetica Neue"/>
              </a:rPr>
              <a:t>Proposition 1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>
                <a:latin typeface="Helvetica Neue"/>
                <a:ea typeface="Helvetica Neue"/>
                <a:cs typeface="Helvetica Neue"/>
                <a:sym typeface="Helvetica Neue"/>
              </a:rPr>
              <a:t>Proposition 2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>
                <a:latin typeface="Helvetica Neue"/>
                <a:ea typeface="Helvetica Neue"/>
                <a:cs typeface="Helvetica Neue"/>
                <a:sym typeface="Helvetica Neue"/>
              </a:rPr>
              <a:t>Proposition 3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>
                <a:latin typeface="Helvetica Neue"/>
                <a:ea typeface="Helvetica Neue"/>
                <a:cs typeface="Helvetica Neue"/>
                <a:sym typeface="Helvetica Neue"/>
              </a:rPr>
              <a:t>…</a:t>
            </a:r>
          </a:p>
        </p:txBody>
      </p:sp>
      <p:sp>
        <p:nvSpPr>
          <p:cNvPr id="7" name="Shape 15"/>
          <p:cNvSpPr txBox="1"/>
          <p:nvPr/>
        </p:nvSpPr>
        <p:spPr>
          <a:xfrm>
            <a:off x="5486400" y="379426"/>
            <a:ext cx="1752600" cy="129263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sp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latin typeface="Helvetica Neue"/>
                <a:ea typeface="Helvetica Neue"/>
                <a:cs typeface="Helvetica Neue"/>
                <a:sym typeface="Helvetica Neue"/>
              </a:rPr>
              <a:t>Relationship 1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Relationship</a:t>
            </a:r>
            <a:r>
              <a:rPr lang="en" dirty="0">
                <a:latin typeface="Helvetica Neue"/>
                <a:ea typeface="Helvetica Neue"/>
                <a:cs typeface="Helvetica Neue"/>
                <a:sym typeface="Helvetica Neue"/>
              </a:rPr>
              <a:t> 2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>
                <a:latin typeface="Helvetica Neue"/>
                <a:ea typeface="Helvetica Neue"/>
                <a:cs typeface="Helvetica Neue"/>
                <a:sym typeface="Helvetica Neue"/>
              </a:rPr>
              <a:t>Relationship 3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>
                <a:latin typeface="Helvetica Neue"/>
                <a:ea typeface="Helvetica Neue"/>
                <a:cs typeface="Helvetica Neue"/>
                <a:sym typeface="Helvetica Neue"/>
              </a:rPr>
              <a:t>…</a:t>
            </a:r>
          </a:p>
        </p:txBody>
      </p:sp>
      <p:sp>
        <p:nvSpPr>
          <p:cNvPr id="9" name="Shape 10"/>
          <p:cNvSpPr txBox="1"/>
          <p:nvPr/>
        </p:nvSpPr>
        <p:spPr>
          <a:xfrm>
            <a:off x="7268308" y="533400"/>
            <a:ext cx="1799492" cy="129263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sp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latin typeface="Helvetica Neue"/>
                <a:ea typeface="Helvetica Neue"/>
                <a:cs typeface="Helvetica Neue"/>
                <a:sym typeface="Helvetica Neue"/>
              </a:rPr>
              <a:t>Segment 1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>
                <a:latin typeface="Helvetica Neue"/>
                <a:ea typeface="Helvetica Neue"/>
                <a:cs typeface="Helvetica Neue"/>
                <a:sym typeface="Helvetica Neue"/>
              </a:rPr>
              <a:t>Segment 2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>
                <a:latin typeface="Helvetica Neue"/>
                <a:ea typeface="Helvetica Neue"/>
                <a:cs typeface="Helvetica Neue"/>
                <a:sym typeface="Helvetica Neue"/>
              </a:rPr>
              <a:t>Segment 3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>
                <a:latin typeface="Helvetica Neue"/>
                <a:ea typeface="Helvetica Neue"/>
                <a:cs typeface="Helvetica Neue"/>
                <a:sym typeface="Helvetica Neue"/>
              </a:rPr>
              <a:t>…</a:t>
            </a:r>
          </a:p>
        </p:txBody>
      </p:sp>
      <p:sp>
        <p:nvSpPr>
          <p:cNvPr id="10" name="Shape 14"/>
          <p:cNvSpPr txBox="1"/>
          <p:nvPr/>
        </p:nvSpPr>
        <p:spPr>
          <a:xfrm>
            <a:off x="5486400" y="2798269"/>
            <a:ext cx="1752600" cy="129263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sp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latin typeface="Helvetica Neue"/>
                <a:ea typeface="Helvetica Neue"/>
                <a:cs typeface="Helvetica Neue"/>
                <a:sym typeface="Helvetica Neue"/>
              </a:rPr>
              <a:t>Channel 1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Channel</a:t>
            </a:r>
            <a:r>
              <a:rPr lang="en" dirty="0">
                <a:latin typeface="Helvetica Neue"/>
                <a:ea typeface="Helvetica Neue"/>
                <a:cs typeface="Helvetica Neue"/>
                <a:sym typeface="Helvetica Neue"/>
              </a:rPr>
              <a:t> 2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>
                <a:latin typeface="Helvetica Neue"/>
                <a:ea typeface="Helvetica Neue"/>
                <a:cs typeface="Helvetica Neue"/>
                <a:sym typeface="Helvetica Neue"/>
              </a:rPr>
              <a:t>Channel 3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>
                <a:latin typeface="Helvetica Neue"/>
                <a:ea typeface="Helvetica Neue"/>
                <a:cs typeface="Helvetica Neue"/>
                <a:sym typeface="Helvetica Neue"/>
              </a:rPr>
              <a:t>…</a:t>
            </a:r>
          </a:p>
        </p:txBody>
      </p:sp>
      <p:sp>
        <p:nvSpPr>
          <p:cNvPr id="11" name="Shape 17"/>
          <p:cNvSpPr txBox="1"/>
          <p:nvPr/>
        </p:nvSpPr>
        <p:spPr>
          <a:xfrm>
            <a:off x="4610100" y="5102600"/>
            <a:ext cx="4381500" cy="129263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sp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dirty="0">
                <a:latin typeface="Helvetica Neue"/>
                <a:ea typeface="Helvetica Neue"/>
                <a:cs typeface="Helvetica Neue"/>
                <a:sym typeface="Helvetica Neue"/>
              </a:rPr>
              <a:t>Stream 1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Stream</a:t>
            </a:r>
            <a:r>
              <a:rPr lang="en" dirty="0">
                <a:latin typeface="Helvetica Neue"/>
                <a:ea typeface="Helvetica Neue"/>
                <a:cs typeface="Helvetica Neue"/>
                <a:sym typeface="Helvetica Neue"/>
              </a:rPr>
              <a:t> 2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dirty="0">
                <a:latin typeface="Helvetica Neue"/>
                <a:ea typeface="Helvetica Neue"/>
                <a:cs typeface="Helvetica Neue"/>
                <a:sym typeface="Helvetica Neue"/>
              </a:rPr>
              <a:t>Stream 3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dirty="0">
                <a:latin typeface="Helvetica Neue"/>
                <a:ea typeface="Helvetica Neue"/>
                <a:cs typeface="Helvetica Neue"/>
                <a:sym typeface="Helvetica Neue"/>
              </a:rPr>
              <a:t>…</a:t>
            </a:r>
          </a:p>
        </p:txBody>
      </p:sp>
      <p:sp>
        <p:nvSpPr>
          <p:cNvPr id="12" name="Shape 16"/>
          <p:cNvSpPr txBox="1"/>
          <p:nvPr/>
        </p:nvSpPr>
        <p:spPr>
          <a:xfrm>
            <a:off x="140677" y="5095484"/>
            <a:ext cx="4457700" cy="129263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sp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Cost 1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Cost</a:t>
            </a: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 2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Cost 3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685369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63</Words>
  <Application>Microsoft Office PowerPoint</Application>
  <PresentationFormat>On-screen Show (4:3)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 Neue</vt:lpstr>
      <vt:lpstr>Office Theme</vt:lpstr>
      <vt:lpstr>PowerPoint Presentation</vt:lpstr>
    </vt:vector>
  </TitlesOfParts>
  <Company>The University of Iowa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tcob</dc:creator>
  <cp:lastModifiedBy>Wright, Diana K [ISPCE]</cp:lastModifiedBy>
  <cp:revision>1</cp:revision>
  <dcterms:created xsi:type="dcterms:W3CDTF">2014-10-14T21:22:26Z</dcterms:created>
  <dcterms:modified xsi:type="dcterms:W3CDTF">2015-12-07T17:46:36Z</dcterms:modified>
</cp:coreProperties>
</file>